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C1C7"/>
    <a:srgbClr val="BA0653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70583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0530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Promouvoir la/les langue(s) de scolarisation (FEUILLE DE ROUTE)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41</cp:revision>
  <dcterms:created xsi:type="dcterms:W3CDTF">2024-02-06T15:43:11Z</dcterms:created>
  <dcterms:modified xsi:type="dcterms:W3CDTF">2024-02-07T15:15:17Z</dcterms:modified>
</cp:coreProperties>
</file>